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mpany X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Company X</a:t>
            </a:r>
          </a:p>
        </p:txBody>
      </p:sp>
      <p:sp>
        <p:nvSpPr>
          <p:cNvPr id="120" name="Body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umm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123" name="What is the technology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the technology?</a:t>
            </a:r>
          </a:p>
          <a:p>
            <a:pPr/>
            <a:r>
              <a:t>What is the IP?</a:t>
            </a:r>
          </a:p>
          <a:p>
            <a:pPr/>
            <a:r>
              <a:t>What is the product?</a:t>
            </a:r>
          </a:p>
          <a:p>
            <a:pPr/>
            <a:r>
              <a:t>What is the company?</a:t>
            </a:r>
          </a:p>
          <a:p>
            <a:pPr/>
            <a:r>
              <a:t>Who is the team?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Market Opportunit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Market Opportunity</a:t>
            </a:r>
          </a:p>
        </p:txBody>
      </p:sp>
      <p:sp>
        <p:nvSpPr>
          <p:cNvPr id="126" name="Market Description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/>
          <a:lstStyle/>
          <a:p>
            <a:pPr/>
            <a:r>
              <a:t>Market Description</a:t>
            </a:r>
          </a:p>
          <a:p>
            <a:pPr/>
            <a:r>
              <a:t>Market Segmentation</a:t>
            </a:r>
          </a:p>
          <a:p>
            <a:pPr/>
            <a:r>
              <a:t>Market Sizes</a:t>
            </a:r>
          </a:p>
          <a:p>
            <a:pPr/>
            <a:r>
              <a:t>Value Propositions</a:t>
            </a:r>
          </a:p>
          <a:p>
            <a:pPr/>
            <a:r>
              <a:t>Applications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roduct Descrip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Product Description</a:t>
            </a:r>
          </a:p>
        </p:txBody>
      </p:sp>
      <p:sp>
        <p:nvSpPr>
          <p:cNvPr id="129" name="What is the produc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the product?</a:t>
            </a:r>
          </a:p>
          <a:p>
            <a:pPr/>
            <a:r>
              <a:t>How does the technology/IP enable the product?</a:t>
            </a:r>
          </a:p>
          <a:p>
            <a:pPr/>
            <a:r>
              <a:t>Manufacturing and Development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om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Competition</a:t>
            </a:r>
          </a:p>
        </p:txBody>
      </p:sp>
      <p:sp>
        <p:nvSpPr>
          <p:cNvPr id="132" name="What is the state of the art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the state of the art?</a:t>
            </a:r>
          </a:p>
          <a:p>
            <a:pPr/>
            <a:r>
              <a:t>How are customers being served currently?</a:t>
            </a:r>
          </a:p>
          <a:p>
            <a:pPr/>
            <a:r>
              <a:t>Optional: Porters 5 Forces or SWOT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ifferenti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Differentiation</a:t>
            </a:r>
          </a:p>
        </p:txBody>
      </p:sp>
      <p:sp>
        <p:nvSpPr>
          <p:cNvPr id="135" name="Features or capabilit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Features or capabilities</a:t>
            </a:r>
          </a:p>
          <a:p>
            <a:pPr/>
            <a:r>
              <a:t>Opportunities</a:t>
            </a:r>
          </a:p>
          <a:p>
            <a:pPr/>
            <a:r>
              <a:t>Market gaps/openings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ath to Mark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Path to Market</a:t>
            </a:r>
          </a:p>
        </p:txBody>
      </p:sp>
      <p:sp>
        <p:nvSpPr>
          <p:cNvPr id="138" name="Partn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Partners</a:t>
            </a:r>
          </a:p>
          <a:p>
            <a:pPr/>
            <a:r>
              <a:t>Funding</a:t>
            </a:r>
          </a:p>
          <a:p>
            <a:pPr/>
            <a:r>
              <a:t>Research &amp; Development</a:t>
            </a:r>
          </a:p>
          <a:p>
            <a:pPr/>
            <a:r>
              <a:t>Talent</a:t>
            </a:r>
          </a:p>
          <a:p>
            <a:pPr/>
            <a:r>
              <a:t>Manufacturing &amp; Distribution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venu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Revenue</a:t>
            </a:r>
          </a:p>
        </p:txBody>
      </p:sp>
      <p:sp>
        <p:nvSpPr>
          <p:cNvPr id="141" name="How are you going to make money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are you going to make money?</a:t>
            </a:r>
          </a:p>
          <a:p>
            <a:pPr/>
            <a:r>
              <a:t>Best case scenario?</a:t>
            </a:r>
          </a:p>
          <a:p>
            <a:pPr/>
            <a:r>
              <a:t>Worst case scenario?</a:t>
            </a:r>
          </a:p>
          <a:p>
            <a:pPr/>
            <a:r>
              <a:t>Broad revenue and pricing projections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is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Risks</a:t>
            </a:r>
          </a:p>
        </p:txBody>
      </p:sp>
      <p:sp>
        <p:nvSpPr>
          <p:cNvPr id="144" name="Barriers to Ent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Barriers to Entry</a:t>
            </a:r>
          </a:p>
          <a:p>
            <a:pPr/>
            <a:r>
              <a:t>Short Term and Long Term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